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318" r:id="rId5"/>
    <p:sldId id="331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362028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761137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571248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17221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056288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56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33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52798" y="2132904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D69E32B-3623-0373-77BE-50F95127D963}"/>
              </a:ext>
            </a:extLst>
          </p:cNvPr>
          <p:cNvSpPr txBox="1"/>
          <p:nvPr/>
        </p:nvSpPr>
        <p:spPr>
          <a:xfrm>
            <a:off x="3048719" y="2535539"/>
            <a:ext cx="6094562" cy="222240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AE" dirty="0"/>
              <a:t>وضع صندوقين مختلفين </a:t>
            </a:r>
          </a:p>
          <a:p>
            <a:pPr algn="ctr" rtl="1">
              <a:lnSpc>
                <a:spcPct val="200000"/>
              </a:lnSpc>
            </a:pPr>
            <a:r>
              <a:rPr lang="ar-AE" dirty="0"/>
              <a:t>الصندوق الأحمر ( حالة الطوارئ)</a:t>
            </a:r>
          </a:p>
          <a:p>
            <a:pPr algn="ctr" rtl="1">
              <a:lnSpc>
                <a:spcPct val="200000"/>
              </a:lnSpc>
            </a:pPr>
            <a:r>
              <a:rPr lang="ar-AE" dirty="0"/>
              <a:t>الصندوق الأخضر (  حاله غير طارئة ) </a:t>
            </a:r>
          </a:p>
          <a:p>
            <a:pPr algn="ctr" rtl="1">
              <a:lnSpc>
                <a:spcPct val="200000"/>
              </a:lnSpc>
            </a:pPr>
            <a:r>
              <a:rPr lang="ar-AE" dirty="0"/>
              <a:t>ويقوم الطالب بتصنيف الصور حسب المخاطر الموجودة في الصورة 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893524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8ED8CC9EE4801F4B8F08E004DE5D0B29" ma:contentTypeVersion="8" ma:contentTypeDescription="إنشاء مستند جديد." ma:contentTypeScope="" ma:versionID="f1b4e3c143c5a73dbe38ae8c67d225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605284ebd63220c7a370b813e8b3b4ef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تمت مشاركته مع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مشتركة مع تفاصيل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166B3A5-612D-415F-9D9B-3210D531DDC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5B897E-9316-4193-8AD5-8D6F7F95A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68AEAC-1548-436C-A70C-EE26A33932C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34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Muftah Mohammed Al Shamsi</cp:lastModifiedBy>
  <cp:revision>5</cp:revision>
  <dcterms:created xsi:type="dcterms:W3CDTF">2023-06-12T08:34:29Z</dcterms:created>
  <dcterms:modified xsi:type="dcterms:W3CDTF">2023-10-06T04:47:09Z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