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69E32B-3623-0373-77BE-50F95127D963}"/>
              </a:ext>
            </a:extLst>
          </p:cNvPr>
          <p:cNvSpPr txBox="1"/>
          <p:nvPr/>
        </p:nvSpPr>
        <p:spPr>
          <a:xfrm>
            <a:off x="3048719" y="2535539"/>
            <a:ext cx="6094562" cy="22224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/>
              <a:t>وضع صندوقين مختلفين 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الصندوق الأحمر ( حالة الطوارئ)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الصندوق الأخضر (  حاله غير طارئة ) 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ويقوم الطالب بتصنيف الصور حسب المخاطر الموجودة في الصورة 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8935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5</cp:revision>
  <dcterms:created xsi:type="dcterms:W3CDTF">2023-06-12T08:34:29Z</dcterms:created>
  <dcterms:modified xsi:type="dcterms:W3CDTF">2023-10-06T04:47:09Z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